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3" r:id="rId3"/>
    <p:sldId id="444" r:id="rId4"/>
    <p:sldId id="445" r:id="rId5"/>
    <p:sldId id="446" r:id="rId6"/>
    <p:sldId id="447" r:id="rId7"/>
    <p:sldId id="448" r:id="rId8"/>
    <p:sldId id="449" r:id="rId9"/>
    <p:sldId id="450" r:id="rId10"/>
    <p:sldId id="451" r:id="rId11"/>
    <p:sldId id="452" r:id="rId12"/>
    <p:sldId id="453" r:id="rId13"/>
    <p:sldId id="454" r:id="rId14"/>
    <p:sldId id="455" r:id="rId15"/>
    <p:sldId id="456" r:id="rId16"/>
    <p:sldId id="457" r:id="rId17"/>
    <p:sldId id="458" r:id="rId18"/>
    <p:sldId id="459" r:id="rId19"/>
    <p:sldId id="460" r:id="rId20"/>
    <p:sldId id="461" r:id="rId21"/>
    <p:sldId id="462" r:id="rId22"/>
    <p:sldId id="463" r:id="rId23"/>
    <p:sldId id="464" r:id="rId24"/>
    <p:sldId id="465" r:id="rId25"/>
    <p:sldId id="466" r:id="rId26"/>
    <p:sldId id="467" r:id="rId27"/>
    <p:sldId id="468" r:id="rId28"/>
    <p:sldId id="469" r:id="rId29"/>
    <p:sldId id="470" r:id="rId30"/>
    <p:sldId id="471" r:id="rId31"/>
    <p:sldId id="472" r:id="rId32"/>
    <p:sldId id="473" r:id="rId33"/>
    <p:sldId id="474" r:id="rId34"/>
    <p:sldId id="475" r:id="rId35"/>
    <p:sldId id="476" r:id="rId36"/>
    <p:sldId id="477" r:id="rId37"/>
    <p:sldId id="478" r:id="rId38"/>
    <p:sldId id="479" r:id="rId39"/>
    <p:sldId id="480" r:id="rId40"/>
    <p:sldId id="481" r:id="rId41"/>
    <p:sldId id="482" r:id="rId42"/>
    <p:sldId id="483" r:id="rId43"/>
    <p:sldId id="484" r:id="rId44"/>
    <p:sldId id="485" r:id="rId45"/>
    <p:sldId id="486" r:id="rId46"/>
    <p:sldId id="487" r:id="rId47"/>
    <p:sldId id="488" r:id="rId48"/>
    <p:sldId id="489" r:id="rId49"/>
    <p:sldId id="490" r:id="rId50"/>
    <p:sldId id="491" r:id="rId51"/>
    <p:sldId id="492" r:id="rId52"/>
    <p:sldId id="493" r:id="rId53"/>
    <p:sldId id="494" r:id="rId54"/>
    <p:sldId id="495" r:id="rId55"/>
    <p:sldId id="496" r:id="rId56"/>
    <p:sldId id="497" r:id="rId57"/>
    <p:sldId id="498" r:id="rId58"/>
    <p:sldId id="499" r:id="rId59"/>
    <p:sldId id="500" r:id="rId60"/>
    <p:sldId id="501" r:id="rId61"/>
    <p:sldId id="502" r:id="rId62"/>
    <p:sldId id="503" r:id="rId63"/>
    <p:sldId id="504" r:id="rId64"/>
    <p:sldId id="505" r:id="rId65"/>
    <p:sldId id="506" r:id="rId66"/>
    <p:sldId id="507" r:id="rId67"/>
    <p:sldId id="508" r:id="rId68"/>
    <p:sldId id="509" r:id="rId69"/>
    <p:sldId id="510" r:id="rId70"/>
    <p:sldId id="511" r:id="rId71"/>
    <p:sldId id="512" r:id="rId72"/>
    <p:sldId id="513" r:id="rId73"/>
    <p:sldId id="514" r:id="rId74"/>
    <p:sldId id="515" r:id="rId75"/>
    <p:sldId id="516" r:id="rId76"/>
    <p:sldId id="517" r:id="rId77"/>
    <p:sldId id="518" r:id="rId78"/>
    <p:sldId id="519" r:id="rId79"/>
    <p:sldId id="520" r:id="rId80"/>
    <p:sldId id="521" r:id="rId81"/>
    <p:sldId id="522" r:id="rId82"/>
    <p:sldId id="523" r:id="rId83"/>
    <p:sldId id="524" r:id="rId84"/>
    <p:sldId id="525" r:id="rId85"/>
    <p:sldId id="526" r:id="rId86"/>
    <p:sldId id="527" r:id="rId87"/>
    <p:sldId id="528" r:id="rId88"/>
    <p:sldId id="529" r:id="rId89"/>
    <p:sldId id="530" r:id="rId90"/>
    <p:sldId id="531" r:id="rId91"/>
    <p:sldId id="532" r:id="rId92"/>
    <p:sldId id="533" r:id="rId93"/>
    <p:sldId id="534" r:id="rId94"/>
    <p:sldId id="535" r:id="rId95"/>
    <p:sldId id="441" r:id="rId9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14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07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2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5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469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2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5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5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2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E1F46-272D-4305-9589-843B2A52B928}" type="datetimeFigureOut">
              <a:rPr lang="en-US" smtClean="0"/>
              <a:t>10/9/2016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C03A-9F6A-4C6B-96BA-1BA2D0A1C1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79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www2.math.umd.edu/~rlipsman/shelly/shelly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Shelly Lipsman</a:t>
            </a:r>
            <a:br>
              <a:rPr lang="en-US" dirty="0" smtClean="0"/>
            </a:br>
            <a:r>
              <a:rPr lang="en-US" dirty="0" smtClean="0"/>
              <a:t>1944 - 2015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Compiled by Ron in Fall 2016,</a:t>
            </a:r>
          </a:p>
          <a:p>
            <a:r>
              <a:rPr lang="en-US" dirty="0" smtClean="0"/>
              <a:t>The pictures are largely in chronological order from 1948 through 2015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110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hSchool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5" y="0"/>
            <a:ext cx="4870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759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wim1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0"/>
            <a:ext cx="6496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1064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eve62-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0"/>
            <a:ext cx="6515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03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or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8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83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oncord19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38" y="0"/>
            <a:ext cx="61293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53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Weddi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25" y="0"/>
            <a:ext cx="4754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8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Honeymo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5" y="0"/>
            <a:ext cx="6507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01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1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4648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422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ridgeAp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413"/>
            <a:ext cx="9144000" cy="4573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03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shington19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413"/>
            <a:ext cx="9144000" cy="4575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283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263" y="0"/>
            <a:ext cx="2657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09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bridge66-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8888"/>
            <a:ext cx="9144000" cy="4338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782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gnan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3" y="0"/>
            <a:ext cx="6808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187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thBirthda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13" y="0"/>
            <a:ext cx="6607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639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Virginia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88"/>
            <a:ext cx="9144000" cy="461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500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59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06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gnantAga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"/>
            <a:ext cx="9144000" cy="67929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9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ys19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63" y="0"/>
            <a:ext cx="5881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81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0"/>
            <a:ext cx="70151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462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icki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3" y="0"/>
            <a:ext cx="688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925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rael7576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63" y="0"/>
            <a:ext cx="405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16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63" y="0"/>
            <a:ext cx="2454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960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Galille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8" y="0"/>
            <a:ext cx="6472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81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ars1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38" y="0"/>
            <a:ext cx="653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70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conosdFall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8" y="0"/>
            <a:ext cx="710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349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sgiving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663" y="0"/>
            <a:ext cx="66706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6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Family19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50" y="0"/>
            <a:ext cx="7378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280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stVirginia19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78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240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doWellPum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13" y="0"/>
            <a:ext cx="6757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97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BarMitzvah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25" y="0"/>
            <a:ext cx="5211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40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313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425"/>
            <a:ext cx="9144000" cy="6407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761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YoungSmi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13" y="0"/>
            <a:ext cx="4954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688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lliamsburg19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950"/>
            <a:ext cx="9144000" cy="588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265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38" y="0"/>
            <a:ext cx="6359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75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muda20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0"/>
            <a:ext cx="7920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1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rmuda20th-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75"/>
            <a:ext cx="9144000" cy="6418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986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vidBarMitvah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688" y="0"/>
            <a:ext cx="4746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16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19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0"/>
            <a:ext cx="8247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401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Florida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" y="0"/>
            <a:ext cx="8477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5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rginIslands25th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0"/>
            <a:ext cx="4822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88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polis1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50" y="0"/>
            <a:ext cx="64881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38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849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PS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838" y="0"/>
            <a:ext cx="5394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9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0"/>
            <a:ext cx="403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54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riott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13" y="0"/>
            <a:ext cx="434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2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ain1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38" y="0"/>
            <a:ext cx="3182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507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88" y="0"/>
            <a:ext cx="27638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81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olfont19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38" y="0"/>
            <a:ext cx="5064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662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lorida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438" y="0"/>
            <a:ext cx="4937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14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ague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3" y="0"/>
            <a:ext cx="48291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473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nna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25" y="0"/>
            <a:ext cx="4805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65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apest1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63"/>
            <a:ext cx="9144000" cy="644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93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ennyWedding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075" y="0"/>
            <a:ext cx="5148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92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kingonSmil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0" y="0"/>
            <a:ext cx="3617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37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uterBanks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013"/>
            <a:ext cx="9144000" cy="6657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59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iyshetChayal19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50"/>
            <a:ext cx="9144000" cy="615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54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Lake19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8" y="0"/>
            <a:ext cx="9075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388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etir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822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Maine2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248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Vegas2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406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xi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32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61-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47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kow2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033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CLDec2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65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rHS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3" y="0"/>
            <a:ext cx="5513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644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2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96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2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epCreekDunk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48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delingHil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35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ummer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367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arrowhe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69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36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2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39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hove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855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hayri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507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eetSixtee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5" y="0"/>
            <a:ext cx="6953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146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omiesmakeover2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0"/>
            <a:ext cx="3865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64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Swallow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19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MetNY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43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igfall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93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wav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841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 DCLwinter2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7259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GCstati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59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861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DCLbook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195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Rapid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91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ralPark19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825" y="0"/>
            <a:ext cx="48307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62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Boat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38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Cowgir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552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dutches.jpg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84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stPhot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138"/>
            <a:ext cx="9144000" cy="5164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340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elly-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63" y="0"/>
            <a:ext cx="5373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9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Shelly Kaplan Lipsman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If you made it this far, then you saw on the last slide that Shelly displayed her killer smile until nearly the end. That smile, together with her radiant beauty, joie-de-vivre, poise, self-confidence and innate kindness are totally evident in all of these photos. She was, as explained on the </a:t>
            </a:r>
            <a:r>
              <a:rPr lang="en-US" i="1" dirty="0" smtClean="0">
                <a:hlinkClick r:id="rId2"/>
              </a:rPr>
              <a:t>web site</a:t>
            </a:r>
            <a:r>
              <a:rPr lang="en-US" i="1" dirty="0" smtClean="0"/>
              <a:t>, a great lady. You can see it herein.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9099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94</Words>
  <Application>Microsoft Office PowerPoint</Application>
  <PresentationFormat>On-screen Show (4:3)</PresentationFormat>
  <Paragraphs>5</Paragraphs>
  <Slides>95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6" baseType="lpstr">
      <vt:lpstr>Office Theme</vt:lpstr>
      <vt:lpstr>Shelly Lipsman 1944 - 2015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Shelly Kaplan Lipsman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Shelly Lipsman 1944 - 2015</dc:title>
  <dc:creator>rlipsman</dc:creator>
  <cp:lastModifiedBy>rlipsman</cp:lastModifiedBy>
  <cp:revision>9</cp:revision>
  <dcterms:created xsi:type="dcterms:W3CDTF">2016-10-09T18:57:48Z</dcterms:created>
  <dcterms:modified xsi:type="dcterms:W3CDTF">2016-10-12T22:48:08Z</dcterms:modified>
</cp:coreProperties>
</file>