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F425-E641-12D1-D322-BDD8514A9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A26BA-80F1-D206-5CF3-CF56483B7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5060-224F-6701-1372-B7FC964C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3368B-8171-4EEE-9A9C-85FACF3A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E6DF7-E75A-D742-59EE-1701770A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1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8FE56-2CB9-BFE5-0DE0-436F53A8F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7F50D-C91F-AF73-CB99-334CE1741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E6D67-0045-5242-122A-C85259AE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83B7B-30FB-2FE5-90D8-52560200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9E156-BC82-3B12-8CE4-0A593F1D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4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F9164-1B08-1E73-E157-3FD94EB5C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30460-7AEC-7785-83E6-A82BB6EEC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2EC53-F6D4-D924-7B13-3191D27B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54CEC-0F2E-E439-8071-746EEA0A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40E8-96B4-EDC7-2921-FF202466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2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4BC7-19B7-018D-7976-C76E789C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24D40-F556-F78D-FF5C-1139C457E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C3190-0623-108B-2F4A-8372CBA4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E45BE-35FD-C8A9-17D7-A29D7E84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E31E1-38A8-47E4-DC2D-0DCD9583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4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104F-8408-9D08-C8BC-FC857189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AE9C9-D6A3-2594-6347-5E196D3CC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180A7-0271-317D-F9B0-465DEEB8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69C40-96F6-75F3-715A-6FF4BCFB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E2DA-B8BE-1C43-3F73-43456D93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2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47E7-14CC-A5A1-3425-72B8C5632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DF458-5D3C-027F-172A-76189C322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66FF7-D66F-D290-84F5-6C3D2D56B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07CF0-F8D7-2452-1AF6-66337C8D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8319C-E8E0-9A47-07BE-8C36F8CB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D704-117A-6E01-29CD-066F9F84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4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8964-80A7-80BB-FD0C-F91C29C4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99EE0-718C-AEC9-9638-8BD69532A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3E4EA-2A70-1053-FD89-56F3E19CF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A785D-E65C-9F38-4A05-789751D8E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4396FF-C5B7-02A0-149C-8CCAC6CF1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5AD630-79A9-9590-FDED-3CCEB671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633C55-867D-D6C6-7AFC-E223B72E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1C570-5486-1E70-1AF4-2F80E58E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2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6404-68C3-5F11-B828-2BE2052F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7086F-FAF5-4421-3E88-F26616B7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5263F-F1E9-69BA-5AF4-A981B3EF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08FB9-5AE0-3AE3-4163-DD458AB2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7CE5A-B455-ACB7-1EC5-737EBD0C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6A3E9-311B-92B9-C98C-3468058B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A4774-79DB-5BCC-8E97-EB797A63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FBA8C-3EB5-93DB-E7CF-5909B3FA4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C3CB-BEF8-BE90-9539-E1BA50C2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F4E29-98EE-E3B9-9231-D0C6DDD09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87178-B7D5-AFB6-97C2-25456CEA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EC6FF-AF14-9958-9A9F-2556D2E3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ECD83-9520-3F97-D99D-02020BFD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1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342F9-4B84-B8E1-55EE-ECC0BB24F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A3289-B80A-B48E-C1F0-6456AACB3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D4AD6-DF98-B614-578B-937A145A8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6E51F-9BBE-926A-7FB9-470E929FE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4A0D3-B719-09E0-5B59-C74769BB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C87CF-0B88-788A-B216-42D5423A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7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8EE603-3699-1768-DBF1-5B232D80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93F20-7EE8-FBFB-327A-E0AE025C0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4BC05-F25A-60F7-FBD0-3F17DD8B0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0904-ECFE-4193-AF17-84D5B1E431C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7EC95-0344-61E5-B126-9DBD294FE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FBF1-C65A-0635-17D9-1E7AF85D3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AF83-E6C7-4006-80D7-8F857D02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5FEA-06EA-9405-EA56-62B186A76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1683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Title, e.g.: Epidemiologic Study of the District of Columbia COVID-19 Data over the period February 1, 2020 – September 30,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45814-9F8A-3FB0-27CD-6CCAA8546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3054"/>
            <a:ext cx="9144000" cy="271083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Author: Radu Balan</a:t>
            </a:r>
          </a:p>
          <a:p>
            <a:r>
              <a:rPr lang="en-US" sz="3600" dirty="0"/>
              <a:t>Affiliation (optional): Department of Mathematics</a:t>
            </a:r>
          </a:p>
          <a:p>
            <a:r>
              <a:rPr lang="en-US" sz="3600" dirty="0"/>
              <a:t>University of Maryland</a:t>
            </a:r>
          </a:p>
          <a:p>
            <a:endParaRPr lang="en-US" sz="3600" dirty="0"/>
          </a:p>
          <a:p>
            <a:r>
              <a:rPr lang="en-US" sz="3600" dirty="0"/>
              <a:t>Date: March 7, 2023</a:t>
            </a:r>
          </a:p>
          <a:p>
            <a:r>
              <a:rPr lang="en-US" sz="3600" dirty="0"/>
              <a:t>Venue: MATH 420 Mid-semester Project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53749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E992-2808-4F95-A353-E42A3D6E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Problem Description</a:t>
            </a:r>
            <a:r>
              <a:rPr lang="en-US" sz="2400" dirty="0"/>
              <a:t> (not more than 1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81FD9-D123-0979-9D68-A4DF849C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the data set(s) you utilized for this project</a:t>
            </a:r>
          </a:p>
          <a:p>
            <a:r>
              <a:rPr lang="en-US" dirty="0"/>
              <a:t>What you want to accomplish/ what you did, e.g.:</a:t>
            </a:r>
          </a:p>
          <a:p>
            <a:pPr lvl="1"/>
            <a:r>
              <a:rPr lang="en-US" dirty="0"/>
              <a:t> (1) explain the observed data using parametric models </a:t>
            </a:r>
            <a:r>
              <a:rPr lang="en-US" dirty="0">
                <a:sym typeface="Wingdings" panose="05000000000000000000" pitchFamily="2" charset="2"/>
              </a:rPr>
              <a:t> model capacity/approximation properties, calibration</a:t>
            </a:r>
            <a:endParaRPr lang="en-US" dirty="0"/>
          </a:p>
          <a:p>
            <a:pPr lvl="1"/>
            <a:r>
              <a:rPr lang="en-US" dirty="0"/>
              <a:t>(2) prediction capability of these models </a:t>
            </a:r>
            <a:r>
              <a:rPr lang="en-US" dirty="0">
                <a:sym typeface="Wingdings" panose="05000000000000000000" pitchFamily="2" charset="2"/>
              </a:rPr>
              <a:t> prediction/generalization errors, model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6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7D08-EA96-3C11-C823-13983BC6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Methods: SIR and SEIR Models </a:t>
            </a:r>
            <a:r>
              <a:rPr lang="en-US" sz="2400" dirty="0"/>
              <a:t>(not more than 1 slide)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1204-1FBF-47B2-7225-4882F364B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Description of Models you implemented: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Equations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free parameters define your model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NOTE: You can prepare this slide, but do not spend any time in presenting it. You can skip it during your 20-minute presentation. Use it only if questions about models arise (e.g., what happens if …. ) 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Instead, elaborate on this topic in your reports as much as you feel needed.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4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1A1F-7BE4-AD35-E0E1-B37F906E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Results </a:t>
            </a:r>
            <a:r>
              <a:rPr lang="en-US" sz="2400" dirty="0"/>
              <a:t>(3-4 slides)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585F7-B0DC-A937-024E-4E7D5599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results did you obtain?</a:t>
            </a:r>
          </a:p>
          <a:p>
            <a:r>
              <a:rPr lang="en-US" dirty="0"/>
              <a:t>What range(s) for parameters you tested?</a:t>
            </a:r>
          </a:p>
          <a:p>
            <a:r>
              <a:rPr lang="en-US" dirty="0"/>
              <a:t>Plots, graphs, numbers 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7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4476-30E2-09AC-CD32-2274CE99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Discussion of Results </a:t>
            </a:r>
            <a:r>
              <a:rPr lang="en-US" sz="2400" dirty="0"/>
              <a:t>(3-4 slides)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BDA7-3994-6857-CD33-715524CF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well does the model explain your data?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well does the prediction work?</a:t>
            </a:r>
          </a:p>
          <a:p>
            <a:r>
              <a:rPr lang="en-US" dirty="0"/>
              <a:t>Challenges during implementation? </a:t>
            </a:r>
          </a:p>
        </p:txBody>
      </p:sp>
    </p:spTree>
    <p:extLst>
      <p:ext uri="{BB962C8B-B14F-4D97-AF65-F5344CB8AC3E}">
        <p14:creationId xmlns:p14="http://schemas.microsoft.com/office/powerpoint/2010/main" val="76583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Title, e.g.: Epidemiologic Study of the District of Columbia COVID-19 Data over the period February 1, 2020 – September 30, 2020</vt:lpstr>
      <vt:lpstr>Problem Description (not more than 1 slide)</vt:lpstr>
      <vt:lpstr>Methods: SIR and SEIR Models (not more than 1 slide)</vt:lpstr>
      <vt:lpstr>Results (3-4 slides)</vt:lpstr>
      <vt:lpstr>Discussion of Results (3-4 slides)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e.g.: Epidemiologic Study of the District of Columbia COVID-19 Data over the period February 1, 2020 – September 30, 2020</dc:title>
  <dc:creator>Radu Victor Balan</dc:creator>
  <cp:lastModifiedBy>Radu Victor Balan</cp:lastModifiedBy>
  <cp:revision>2</cp:revision>
  <dcterms:created xsi:type="dcterms:W3CDTF">2023-03-06T18:23:26Z</dcterms:created>
  <dcterms:modified xsi:type="dcterms:W3CDTF">2023-03-06T18:47:56Z</dcterms:modified>
</cp:coreProperties>
</file>